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5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smtClean="0"/>
              <a:t>Klikk for å redigere undertittelstil i malen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15894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02073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7036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6838" y="140043"/>
            <a:ext cx="956164" cy="6717957"/>
          </a:xfrm>
          <a:prstGeom prst="rect">
            <a:avLst/>
          </a:prstGeom>
        </p:spPr>
      </p:pic>
      <p:sp>
        <p:nvSpPr>
          <p:cNvPr id="4" name="Segnaposto numero diapositiva 2"/>
          <p:cNvSpPr>
            <a:spLocks noGrp="1"/>
          </p:cNvSpPr>
          <p:nvPr>
            <p:ph type="sldNum" sz="quarter" idx="10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 sz="20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99A7AB9E-5A61-4154-98E5-79E7B3892B0B}" type="slidenum">
              <a:rPr lang="it-IT" smtClean="0"/>
              <a:pPr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58801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4980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Rediger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76774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18558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Rediger tekststiler i malen</a:t>
            </a:r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5" name="Plassholder f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Rediger tekststiler i malen</a:t>
            </a:r>
          </a:p>
        </p:txBody>
      </p:sp>
      <p:sp>
        <p:nvSpPr>
          <p:cNvPr id="6" name="Plassholder for innhol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7" name="Plassholder for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8" name="Plassholder for bunn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67233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1323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84308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smtClean="0"/>
              <a:t>Rediger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9136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bild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smtClean="0"/>
              <a:t>Rediger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69528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DF8FB-14B7-4724-8433-9376B8267641}" type="datetimeFigureOut">
              <a:rPr lang="nb-NO" smtClean="0"/>
              <a:t>04.10.2019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913E2-15ED-4F6A-837F-72B50FDBB98C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00364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numm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7AB9E-5A61-4154-98E5-79E7B3892B0B}" type="slidenum">
              <a:rPr lang="it-IT" smtClean="0"/>
              <a:pPr/>
              <a:t>1</a:t>
            </a:fld>
            <a:endParaRPr lang="it-IT" dirty="0"/>
          </a:p>
        </p:txBody>
      </p:sp>
      <p:sp>
        <p:nvSpPr>
          <p:cNvPr id="4" name="Rektangel 3"/>
          <p:cNvSpPr/>
          <p:nvPr/>
        </p:nvSpPr>
        <p:spPr>
          <a:xfrm>
            <a:off x="2351314" y="842083"/>
            <a:ext cx="8438605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nb-NO" sz="24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Session</a:t>
            </a:r>
            <a:r>
              <a:rPr lang="nb-NO" sz="2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4: </a:t>
            </a:r>
            <a:r>
              <a:rPr lang="nb-NO" sz="24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Engaging</a:t>
            </a:r>
            <a:r>
              <a:rPr lang="nb-NO" sz="2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stakeholders and policy makers</a:t>
            </a:r>
            <a:endParaRPr lang="nb-NO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kstSylinder 4"/>
          <p:cNvSpPr txBox="1"/>
          <p:nvPr/>
        </p:nvSpPr>
        <p:spPr>
          <a:xfrm>
            <a:off x="2351314" y="1555037"/>
            <a:ext cx="890569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i="1" dirty="0"/>
              <a:t>During the next </a:t>
            </a:r>
            <a:r>
              <a:rPr lang="nb-NO" sz="2000" i="1" dirty="0" smtClean="0"/>
              <a:t>30 </a:t>
            </a:r>
            <a:r>
              <a:rPr lang="nb-NO" sz="2000" i="1" dirty="0"/>
              <a:t>minutes </a:t>
            </a:r>
            <a:r>
              <a:rPr lang="nb-NO" sz="2000" i="1" dirty="0" smtClean="0"/>
              <a:t>discuss in your groups the following questions. The </a:t>
            </a:r>
            <a:r>
              <a:rPr lang="nb-NO" sz="2000" i="1" dirty="0"/>
              <a:t>last </a:t>
            </a:r>
            <a:r>
              <a:rPr lang="nb-NO" sz="2000" i="1" dirty="0" smtClean="0"/>
              <a:t>15 </a:t>
            </a:r>
            <a:r>
              <a:rPr lang="nb-NO" sz="2000" i="1" dirty="0"/>
              <a:t>minutes we will summarize the discussons together. </a:t>
            </a:r>
            <a:r>
              <a:rPr lang="nb-NO" sz="2000" i="1" dirty="0" smtClean="0"/>
              <a:t>Please write down your ideas in the groups for later use.</a:t>
            </a:r>
            <a:endParaRPr lang="nb-NO" sz="2000" i="1" dirty="0"/>
          </a:p>
          <a:p>
            <a:endParaRPr lang="nb-NO" sz="2000" b="1" dirty="0" smtClean="0"/>
          </a:p>
          <a:p>
            <a:r>
              <a:rPr lang="nb-NO" sz="2000" b="1" dirty="0" smtClean="0"/>
              <a:t>Group </a:t>
            </a:r>
            <a:r>
              <a:rPr lang="nb-NO" sz="2000" b="1" dirty="0" smtClean="0"/>
              <a:t>discussions</a:t>
            </a:r>
          </a:p>
          <a:p>
            <a:r>
              <a:rPr lang="nb-NO" i="1" dirty="0" smtClean="0"/>
              <a:t>Around 6 </a:t>
            </a:r>
            <a:r>
              <a:rPr lang="nb-NO" i="1" dirty="0" smtClean="0"/>
              <a:t>participants in each group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nb-NO" sz="2000" dirty="0" smtClean="0"/>
              <a:t>How have partners </a:t>
            </a:r>
            <a:r>
              <a:rPr lang="nb-NO" sz="2000" dirty="0" err="1" smtClean="0"/>
              <a:t>involved</a:t>
            </a:r>
            <a:r>
              <a:rPr lang="nb-NO" sz="2000" dirty="0" smtClean="0"/>
              <a:t> stakeholders and policy makers so far in </a:t>
            </a:r>
            <a:r>
              <a:rPr lang="nb-NO" sz="2000" dirty="0" err="1" smtClean="0"/>
              <a:t>the</a:t>
            </a:r>
            <a:r>
              <a:rPr lang="nb-NO" sz="2000" dirty="0"/>
              <a:t> </a:t>
            </a:r>
            <a:r>
              <a:rPr lang="nb-NO" sz="2000" dirty="0" smtClean="0"/>
              <a:t>JAHEE?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nb-NO" sz="2000" dirty="0" smtClean="0"/>
              <a:t>How </a:t>
            </a:r>
            <a:r>
              <a:rPr lang="nb-NO" sz="2000" dirty="0" err="1" smtClean="0"/>
              <a:t>can</a:t>
            </a:r>
            <a:r>
              <a:rPr lang="nb-NO" sz="2000" dirty="0" smtClean="0"/>
              <a:t> </a:t>
            </a:r>
            <a:r>
              <a:rPr lang="nb-NO" sz="2000" dirty="0" err="1" smtClean="0"/>
              <a:t>we</a:t>
            </a:r>
            <a:r>
              <a:rPr lang="nb-NO" sz="2000" dirty="0" smtClean="0"/>
              <a:t> best </a:t>
            </a:r>
            <a:r>
              <a:rPr lang="nb-NO" sz="2000" dirty="0" err="1" smtClean="0"/>
              <a:t>engage</a:t>
            </a:r>
            <a:r>
              <a:rPr lang="nb-NO" sz="2000" dirty="0" smtClean="0"/>
              <a:t> stakeholders and policy makers </a:t>
            </a:r>
            <a:r>
              <a:rPr lang="nb-NO" sz="2000" dirty="0" err="1" smtClean="0"/>
              <a:t>on</a:t>
            </a:r>
            <a:endParaRPr lang="nb-NO" sz="2000" dirty="0" smtClean="0"/>
          </a:p>
          <a:p>
            <a:pPr marL="800100" lvl="1" indent="-342900">
              <a:lnSpc>
                <a:spcPct val="200000"/>
              </a:lnSpc>
              <a:buAutoNum type="arabicPeriod"/>
            </a:pPr>
            <a:r>
              <a:rPr lang="nb-NO" dirty="0" smtClean="0"/>
              <a:t>National </a:t>
            </a:r>
            <a:r>
              <a:rPr lang="nb-NO" dirty="0" err="1" smtClean="0"/>
              <a:t>level</a:t>
            </a:r>
            <a:endParaRPr lang="nb-NO" dirty="0" smtClean="0"/>
          </a:p>
          <a:p>
            <a:pPr marL="800100" lvl="1" indent="-342900">
              <a:lnSpc>
                <a:spcPct val="200000"/>
              </a:lnSpc>
              <a:buAutoNum type="arabicPeriod"/>
            </a:pPr>
            <a:r>
              <a:rPr lang="nb-NO" dirty="0" smtClean="0"/>
              <a:t>Multilateral </a:t>
            </a:r>
            <a:r>
              <a:rPr lang="nb-NO" dirty="0" err="1" smtClean="0"/>
              <a:t>level</a:t>
            </a:r>
            <a:r>
              <a:rPr lang="nb-NO" dirty="0" smtClean="0"/>
              <a:t> (joint </a:t>
            </a:r>
            <a:r>
              <a:rPr lang="nb-NO" dirty="0" err="1" smtClean="0"/>
              <a:t>initatives</a:t>
            </a:r>
            <a:r>
              <a:rPr lang="nb-NO" dirty="0" smtClean="0"/>
              <a:t> </a:t>
            </a:r>
            <a:r>
              <a:rPr lang="nb-NO" dirty="0" err="1" smtClean="0"/>
              <a:t>between</a:t>
            </a:r>
            <a:r>
              <a:rPr lang="nb-NO" dirty="0" smtClean="0"/>
              <a:t> </a:t>
            </a:r>
            <a:r>
              <a:rPr lang="nb-NO" dirty="0" err="1" smtClean="0"/>
              <a:t>countries</a:t>
            </a:r>
            <a:r>
              <a:rPr lang="nb-NO" dirty="0" smtClean="0"/>
              <a:t>)</a:t>
            </a:r>
          </a:p>
          <a:p>
            <a:pPr marL="800100" lvl="1" indent="-342900">
              <a:lnSpc>
                <a:spcPct val="200000"/>
              </a:lnSpc>
              <a:buAutoNum type="arabicPeriod"/>
            </a:pPr>
            <a:r>
              <a:rPr lang="nb-NO" dirty="0" smtClean="0"/>
              <a:t>European </a:t>
            </a:r>
            <a:r>
              <a:rPr lang="nb-NO" dirty="0" err="1" smtClean="0"/>
              <a:t>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6769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89</Words>
  <Application>Microsoft Office PowerPoint</Application>
  <PresentationFormat>Laajakuva</PresentationFormat>
  <Paragraphs>11</Paragraphs>
  <Slides>1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Office-tema</vt:lpstr>
      <vt:lpstr>PowerPoint-esitys</vt:lpstr>
    </vt:vector>
  </TitlesOfParts>
  <Company>FHI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Nordstrøm, Charlott Elise Gyllenhammar</dc:creator>
  <cp:lastModifiedBy>Rotko Tuulia (STM)</cp:lastModifiedBy>
  <cp:revision>4</cp:revision>
  <dcterms:created xsi:type="dcterms:W3CDTF">2019-10-02T21:42:48Z</dcterms:created>
  <dcterms:modified xsi:type="dcterms:W3CDTF">2019-10-04T09:19:01Z</dcterms:modified>
</cp:coreProperties>
</file>